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72" r:id="rId3"/>
    <p:sldId id="257" r:id="rId4"/>
    <p:sldId id="258" r:id="rId5"/>
    <p:sldId id="259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5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D2E8EB1-E5F5-4456-A827-FD91BEF22A9C}">
          <p14:sldIdLst>
            <p14:sldId id="256"/>
            <p14:sldId id="272"/>
            <p14:sldId id="257"/>
            <p14:sldId id="258"/>
            <p14:sldId id="259"/>
            <p14:sldId id="261"/>
            <p14:sldId id="262"/>
            <p14:sldId id="263"/>
            <p14:sldId id="27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5" autoAdjust="0"/>
    <p:restoredTop sz="94660"/>
  </p:normalViewPr>
  <p:slideViewPr>
    <p:cSldViewPr snapToGrid="0">
      <p:cViewPr>
        <p:scale>
          <a:sx n="100" d="100"/>
          <a:sy n="100" d="100"/>
        </p:scale>
        <p:origin x="7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34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34" y="4584882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1" b="1" cap="all" spc="300" baseline="0"/>
            </a:lvl1pPr>
            <a:lvl2pPr marL="457216" indent="0" algn="ctr">
              <a:buNone/>
              <a:defRPr sz="2000"/>
            </a:lvl2pPr>
            <a:lvl3pPr marL="914433" indent="0" algn="ctr">
              <a:buNone/>
              <a:defRPr sz="1801"/>
            </a:lvl3pPr>
            <a:lvl4pPr marL="1371653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5" indent="0" algn="ctr">
              <a:buNone/>
              <a:defRPr sz="1600"/>
            </a:lvl6pPr>
            <a:lvl7pPr marL="2743302" indent="0" algn="ctr">
              <a:buNone/>
              <a:defRPr sz="1600"/>
            </a:lvl7pPr>
            <a:lvl8pPr marL="3200522" indent="0" algn="ctr">
              <a:buNone/>
              <a:defRPr sz="1600"/>
            </a:lvl8pPr>
            <a:lvl9pPr marL="365773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0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6" y="1401100"/>
            <a:ext cx="2155723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1401097"/>
            <a:ext cx="8232059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D495C697-933C-1993-A283-C93933C127B0}"/>
              </a:ext>
            </a:extLst>
          </p:cNvPr>
          <p:cNvSpPr/>
          <p:nvPr userDrawn="1"/>
        </p:nvSpPr>
        <p:spPr>
          <a:xfrm flipH="1">
            <a:off x="11277598" y="5943600"/>
            <a:ext cx="914400" cy="914400"/>
          </a:xfrm>
          <a:prstGeom prst="rt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9" y="5018569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1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2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9"/>
            <a:ext cx="5105401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849526"/>
            <a:ext cx="5105401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32" y="1371599"/>
            <a:ext cx="10442761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1" b="1" cap="all" spc="300" baseline="0"/>
            </a:lvl1pPr>
            <a:lvl2pPr marL="457216" indent="0">
              <a:buNone/>
              <a:defRPr sz="2000" b="1"/>
            </a:lvl2pPr>
            <a:lvl3pPr marL="914433" indent="0">
              <a:buNone/>
              <a:defRPr sz="1801" b="1"/>
            </a:lvl3pPr>
            <a:lvl4pPr marL="1371653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5" indent="0">
              <a:buNone/>
              <a:defRPr sz="1600" b="1"/>
            </a:lvl6pPr>
            <a:lvl7pPr marL="2743302" indent="0">
              <a:buNone/>
              <a:defRPr sz="1600" b="1"/>
            </a:lvl7pPr>
            <a:lvl8pPr marL="3200522" indent="0">
              <a:buNone/>
              <a:defRPr sz="1600" b="1"/>
            </a:lvl8pPr>
            <a:lvl9pPr marL="365773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8"/>
            <a:ext cx="5084948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1" b="1" cap="all" spc="300" baseline="0"/>
            </a:lvl1pPr>
            <a:lvl2pPr marL="457216" indent="0">
              <a:buNone/>
              <a:defRPr sz="2000" b="1"/>
            </a:lvl2pPr>
            <a:lvl3pPr marL="914433" indent="0">
              <a:buNone/>
              <a:defRPr sz="1801" b="1"/>
            </a:lvl3pPr>
            <a:lvl4pPr marL="1371653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5" indent="0">
              <a:buNone/>
              <a:defRPr sz="1600" b="1"/>
            </a:lvl6pPr>
            <a:lvl7pPr marL="2743302" indent="0">
              <a:buNone/>
              <a:defRPr sz="1600" b="1"/>
            </a:lvl7pPr>
            <a:lvl8pPr marL="3200522" indent="0">
              <a:buNone/>
              <a:defRPr sz="1600" b="1"/>
            </a:lvl8pPr>
            <a:lvl9pPr marL="365773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3006728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2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4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32" y="1463039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2" y="987425"/>
            <a:ext cx="6172201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32" y="2934589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1"/>
            </a:lvl2pPr>
            <a:lvl3pPr marL="914433" indent="0">
              <a:buNone/>
              <a:defRPr sz="1200"/>
            </a:lvl3pPr>
            <a:lvl4pPr marL="1371653" indent="0">
              <a:buNone/>
              <a:defRPr sz="1001"/>
            </a:lvl4pPr>
            <a:lvl5pPr marL="1828869" indent="0">
              <a:buNone/>
              <a:defRPr sz="1001"/>
            </a:lvl5pPr>
            <a:lvl6pPr marL="2286085" indent="0">
              <a:buNone/>
              <a:defRPr sz="1001"/>
            </a:lvl6pPr>
            <a:lvl7pPr marL="2743302" indent="0">
              <a:buNone/>
              <a:defRPr sz="1001"/>
            </a:lvl7pPr>
            <a:lvl8pPr marL="3200522" indent="0">
              <a:buNone/>
              <a:defRPr sz="1001"/>
            </a:lvl8pPr>
            <a:lvl9pPr marL="3657738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3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32" y="1463039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2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6" indent="0">
              <a:buNone/>
              <a:defRPr sz="2800"/>
            </a:lvl2pPr>
            <a:lvl3pPr marL="914433" indent="0">
              <a:buNone/>
              <a:defRPr sz="2400"/>
            </a:lvl3pPr>
            <a:lvl4pPr marL="1371653" indent="0">
              <a:buNone/>
              <a:defRPr sz="2000"/>
            </a:lvl4pPr>
            <a:lvl5pPr marL="1828869" indent="0">
              <a:buNone/>
              <a:defRPr sz="2000"/>
            </a:lvl5pPr>
            <a:lvl6pPr marL="2286085" indent="0">
              <a:buNone/>
              <a:defRPr sz="2000"/>
            </a:lvl6pPr>
            <a:lvl7pPr marL="2743302" indent="0">
              <a:buNone/>
              <a:defRPr sz="2000"/>
            </a:lvl7pPr>
            <a:lvl8pPr marL="3200522" indent="0">
              <a:buNone/>
              <a:defRPr sz="2000"/>
            </a:lvl8pPr>
            <a:lvl9pPr marL="365773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32" y="2934589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1"/>
            </a:lvl2pPr>
            <a:lvl3pPr marL="914433" indent="0">
              <a:buNone/>
              <a:defRPr sz="1200"/>
            </a:lvl3pPr>
            <a:lvl4pPr marL="1371653" indent="0">
              <a:buNone/>
              <a:defRPr sz="1001"/>
            </a:lvl4pPr>
            <a:lvl5pPr marL="1828869" indent="0">
              <a:buNone/>
              <a:defRPr sz="1001"/>
            </a:lvl5pPr>
            <a:lvl6pPr marL="2286085" indent="0">
              <a:buNone/>
              <a:defRPr sz="1001"/>
            </a:lvl6pPr>
            <a:lvl7pPr marL="2743302" indent="0">
              <a:buNone/>
              <a:defRPr sz="1001"/>
            </a:lvl7pPr>
            <a:lvl8pPr marL="3200522" indent="0">
              <a:buNone/>
              <a:defRPr sz="1001"/>
            </a:lvl8pPr>
            <a:lvl9pPr marL="3657738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0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314443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8" y="2853369"/>
            <a:ext cx="10363200" cy="308846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3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49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3" y="6356353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49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9" y="6356353"/>
            <a:ext cx="7230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599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41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33" rtl="0" eaLnBrk="1" latinLnBrk="0" hangingPunct="1">
        <a:lnSpc>
          <a:spcPct val="120000"/>
        </a:lnSpc>
        <a:spcBef>
          <a:spcPct val="0"/>
        </a:spcBef>
        <a:buNone/>
        <a:defRPr sz="4000" kern="1200" spc="91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9" indent="-228609" algn="l" defTabSz="914433" rtl="0" eaLnBrk="1" latinLnBrk="0" hangingPunct="1">
        <a:lnSpc>
          <a:spcPct val="120000"/>
        </a:lnSpc>
        <a:spcBef>
          <a:spcPts val="1001"/>
        </a:spcBef>
        <a:buSzPct val="87000"/>
        <a:buFont typeface="Arial" panose="020B0604020202020204" pitchFamily="34" charset="0"/>
        <a:buChar char="•"/>
        <a:defRPr sz="2000" kern="1200" spc="91">
          <a:solidFill>
            <a:schemeClr val="tx1"/>
          </a:solidFill>
          <a:latin typeface="+mn-lt"/>
          <a:ea typeface="+mn-ea"/>
          <a:cs typeface="+mn-cs"/>
        </a:defRPr>
      </a:lvl1pPr>
      <a:lvl2pPr marL="274331" indent="0" algn="l" defTabSz="914433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1" kern="1200" spc="91">
          <a:solidFill>
            <a:schemeClr val="tx1"/>
          </a:solidFill>
          <a:latin typeface="+mn-lt"/>
          <a:ea typeface="+mn-ea"/>
          <a:cs typeface="+mn-cs"/>
        </a:defRPr>
      </a:lvl2pPr>
      <a:lvl3pPr marL="548661" indent="-228609" algn="l" defTabSz="914433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91">
          <a:solidFill>
            <a:schemeClr val="tx1"/>
          </a:solidFill>
          <a:latin typeface="+mn-lt"/>
          <a:ea typeface="+mn-ea"/>
          <a:cs typeface="+mn-cs"/>
        </a:defRPr>
      </a:lvl3pPr>
      <a:lvl4pPr marL="594383" indent="0" algn="l" defTabSz="914433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1" kern="1200" spc="91">
          <a:solidFill>
            <a:schemeClr val="tx1"/>
          </a:solidFill>
          <a:latin typeface="+mn-lt"/>
          <a:ea typeface="+mn-ea"/>
          <a:cs typeface="+mn-cs"/>
        </a:defRPr>
      </a:lvl4pPr>
      <a:lvl5pPr marL="822992" indent="-228609" algn="l" defTabSz="914433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1" kern="1200" spc="91">
          <a:solidFill>
            <a:schemeClr val="tx1"/>
          </a:solidFill>
          <a:latin typeface="+mn-lt"/>
          <a:ea typeface="+mn-ea"/>
          <a:cs typeface="+mn-cs"/>
        </a:defRPr>
      </a:lvl5pPr>
      <a:lvl6pPr marL="2514696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3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5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3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3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5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2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2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8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ivenumber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16" name="Picture 3" descr="디지털 페인팅의 주황색과 파란색 그라데이션">
            <a:extLst>
              <a:ext uri="{FF2B5EF4-FFF2-40B4-BE49-F238E27FC236}">
                <a16:creationId xmlns:a16="http://schemas.microsoft.com/office/drawing/2014/main" id="{53802506-9A03-A4AF-3284-B207F5CB8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5" b="2602"/>
          <a:stretch/>
        </p:blipFill>
        <p:spPr>
          <a:xfrm>
            <a:off x="2" y="14"/>
            <a:ext cx="12192000" cy="6857989"/>
          </a:xfrm>
          <a:prstGeom prst="rect">
            <a:avLst/>
          </a:prstGeom>
        </p:spPr>
      </p:pic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227" y="1066805"/>
            <a:ext cx="4708174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1D71D3-7346-FB80-7153-AF4A3A92E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729" y="1562101"/>
            <a:ext cx="3551403" cy="2738530"/>
          </a:xfrm>
        </p:spPr>
        <p:txBody>
          <a:bodyPr anchor="t">
            <a:normAutofit/>
          </a:bodyPr>
          <a:lstStyle/>
          <a:p>
            <a:r>
              <a:rPr lang="en-US" altLang="ko-KR" sz="3200" dirty="0"/>
              <a:t>Scuba Logbook</a:t>
            </a:r>
            <a:br>
              <a:rPr lang="en-US" altLang="ko-KR" dirty="0"/>
            </a:br>
            <a:r>
              <a:rPr lang="en-US" altLang="ko-KR" sz="2400" dirty="0"/>
              <a:t>v2.0.0</a:t>
            </a:r>
            <a:endParaRPr lang="ko-KR" altLang="en-US" sz="1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237374-6104-71E8-4A2A-C7D4543A5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6729" y="4358567"/>
            <a:ext cx="3579790" cy="87582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Development</a:t>
            </a:r>
            <a:br>
              <a:rPr lang="en-US" altLang="ko-KR" dirty="0"/>
            </a:br>
            <a:r>
              <a:rPr lang="en-US" altLang="ko-KR" dirty="0"/>
              <a:t>Concept</a:t>
            </a:r>
            <a:endParaRPr lang="ko-KR" altLang="en-US" dirty="0"/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844676" y="3418677"/>
            <a:ext cx="0" cy="472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618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5C3D2-275D-A552-D3D4-E555B3E0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5" y="1371605"/>
            <a:ext cx="7981950" cy="7874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다이빙 유형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4" y="2317531"/>
            <a:ext cx="5124450" cy="362429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다이빙 유형 선택</a:t>
            </a:r>
            <a:endParaRPr lang="en-US" altLang="ko-KR" dirty="0"/>
          </a:p>
          <a:p>
            <a:r>
              <a:rPr lang="en-US" altLang="ko-KR" dirty="0"/>
              <a:t>Standard, Deep </a:t>
            </a:r>
            <a:r>
              <a:rPr lang="ko-KR" altLang="en-US" dirty="0"/>
              <a:t>등 다양한 선택지</a:t>
            </a:r>
            <a:endParaRPr lang="en-US" altLang="ko-KR" dirty="0"/>
          </a:p>
          <a:p>
            <a:r>
              <a:rPr lang="en-US" altLang="ko-KR" dirty="0"/>
              <a:t>In flow, Mountainous </a:t>
            </a:r>
            <a:r>
              <a:rPr lang="ko-KR" altLang="en-US" dirty="0"/>
              <a:t>삭제</a:t>
            </a:r>
            <a:br>
              <a:rPr lang="en-US" altLang="ko-KR" dirty="0"/>
            </a:br>
            <a:r>
              <a:rPr lang="en-US" altLang="ko-KR" dirty="0"/>
              <a:t>Skin Diving </a:t>
            </a:r>
            <a:r>
              <a:rPr lang="ko-KR" altLang="en-US" dirty="0"/>
              <a:t>추가 필요</a:t>
            </a:r>
            <a:endParaRPr lang="en-US" altLang="ko-KR" dirty="0"/>
          </a:p>
          <a:p>
            <a:r>
              <a:rPr lang="en-US" altLang="ko-KR" dirty="0"/>
              <a:t>Practical, Free Diving </a:t>
            </a:r>
            <a:r>
              <a:rPr lang="ko-KR" altLang="en-US" dirty="0"/>
              <a:t>은 좋은 선택지로 보임</a:t>
            </a:r>
            <a:endParaRPr lang="en-US" altLang="ko-KR" dirty="0"/>
          </a:p>
          <a:p>
            <a:r>
              <a:rPr lang="ko-KR" altLang="en-US" dirty="0"/>
              <a:t>개선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sz="1900" dirty="0"/>
              <a:t>1. 1</a:t>
            </a:r>
            <a:r>
              <a:rPr lang="ko-KR" altLang="en-US" sz="1900" dirty="0"/>
              <a:t>차</a:t>
            </a:r>
            <a:r>
              <a:rPr lang="en-US" altLang="ko-KR" sz="1900" dirty="0"/>
              <a:t>, 2</a:t>
            </a:r>
            <a:r>
              <a:rPr lang="ko-KR" altLang="en-US" sz="1900" dirty="0"/>
              <a:t>차</a:t>
            </a:r>
            <a:r>
              <a:rPr lang="en-US" altLang="ko-KR" sz="1900" dirty="0"/>
              <a:t>, </a:t>
            </a:r>
            <a:r>
              <a:rPr lang="ko-KR" altLang="en-US" sz="1900" dirty="0"/>
              <a:t>오전</a:t>
            </a:r>
            <a:r>
              <a:rPr lang="en-US" altLang="ko-KR" sz="1900" dirty="0"/>
              <a:t>,</a:t>
            </a:r>
            <a:r>
              <a:rPr lang="ko-KR" altLang="en-US" sz="1900" dirty="0"/>
              <a:t> 오후로 차수 세분화</a:t>
            </a:r>
            <a:br>
              <a:rPr lang="en-US" altLang="ko-KR" sz="1900" dirty="0"/>
            </a:br>
            <a:r>
              <a:rPr lang="en-US" altLang="ko-KR" sz="1900" dirty="0"/>
              <a:t>2. Skin diving </a:t>
            </a:r>
            <a:r>
              <a:rPr lang="ko-KR" altLang="en-US" sz="1900" dirty="0"/>
              <a:t>추가 필요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E2E600-E0F9-5A93-D149-A1FAD8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59" y="2317528"/>
            <a:ext cx="1763172" cy="36242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A97471-74B8-7455-E999-6D068802C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469" y="2317527"/>
            <a:ext cx="1763173" cy="36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4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5C3D2-275D-A552-D3D4-E555B3E0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5" y="1371605"/>
            <a:ext cx="7981950" cy="7874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탱크 선택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317531"/>
            <a:ext cx="4814252" cy="3624299"/>
          </a:xfrm>
        </p:spPr>
        <p:txBody>
          <a:bodyPr>
            <a:normAutofit/>
          </a:bodyPr>
          <a:lstStyle/>
          <a:p>
            <a:r>
              <a:rPr lang="ko-KR" altLang="en-US" dirty="0"/>
              <a:t>사용한 탱크 정보 입력</a:t>
            </a:r>
            <a:endParaRPr lang="en-US" altLang="ko-KR" dirty="0"/>
          </a:p>
          <a:p>
            <a:r>
              <a:rPr lang="ko-KR" altLang="en-US" dirty="0"/>
              <a:t>재질</a:t>
            </a:r>
            <a:r>
              <a:rPr lang="en-US" altLang="ko-KR" dirty="0"/>
              <a:t>, </a:t>
            </a:r>
            <a:r>
              <a:rPr lang="ko-KR" altLang="en-US" dirty="0"/>
              <a:t>용량 선택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br>
              <a:rPr lang="en-US" altLang="ko-KR" dirty="0"/>
            </a:br>
            <a:r>
              <a:rPr lang="ko-KR" altLang="en-US" dirty="0"/>
              <a:t>선택창을 클릭하여 취소</a:t>
            </a:r>
            <a:endParaRPr lang="en-US" altLang="ko-KR" dirty="0"/>
          </a:p>
          <a:p>
            <a:r>
              <a:rPr lang="ko-KR" altLang="en-US" dirty="0"/>
              <a:t>개선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ko-KR" altLang="en-US" sz="1801" dirty="0"/>
              <a:t>입</a:t>
            </a:r>
            <a:r>
              <a:rPr lang="en-US" altLang="ko-KR" sz="1801" dirty="0"/>
              <a:t>/</a:t>
            </a:r>
            <a:r>
              <a:rPr lang="ko-KR" altLang="en-US" sz="1801" dirty="0"/>
              <a:t>출수 시 </a:t>
            </a:r>
            <a:r>
              <a:rPr lang="en-US" altLang="ko-KR" sz="1801" dirty="0"/>
              <a:t>Bar </a:t>
            </a:r>
            <a:r>
              <a:rPr lang="ko-KR" altLang="en-US" sz="1801" dirty="0"/>
              <a:t>정보 입력으로 수정</a:t>
            </a:r>
            <a:r>
              <a:rPr lang="en-US" altLang="ko-KR" sz="1801" dirty="0"/>
              <a:t>.</a:t>
            </a:r>
            <a:br>
              <a:rPr lang="en-US" altLang="ko-KR" sz="1801" dirty="0"/>
            </a:br>
            <a:r>
              <a:rPr lang="ko-KR" altLang="en-US" sz="1801" dirty="0"/>
              <a:t>스킨 다이빙을 고려하여</a:t>
            </a:r>
            <a:r>
              <a:rPr lang="en-US" altLang="ko-KR" sz="1801" dirty="0"/>
              <a:t> </a:t>
            </a:r>
            <a:r>
              <a:rPr lang="ko-KR" altLang="en-US" sz="1801" dirty="0"/>
              <a:t>정보 미입력이 반드시 가능 해야함</a:t>
            </a:r>
            <a:r>
              <a:rPr lang="en-US" altLang="ko-KR" sz="1801" dirty="0"/>
              <a:t>.</a:t>
            </a:r>
            <a:br>
              <a:rPr lang="en-US" altLang="ko-KR" sz="1801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3D7F1B-77F6-5EBB-1010-422D1F2A1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81" y="2317531"/>
            <a:ext cx="1763172" cy="36242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24AEB9-BFEF-367D-AA12-FBE21501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769" y="2317531"/>
            <a:ext cx="1763172" cy="36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5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5" y="2317531"/>
            <a:ext cx="5340350" cy="3624299"/>
          </a:xfrm>
        </p:spPr>
        <p:txBody>
          <a:bodyPr>
            <a:normAutofit/>
          </a:bodyPr>
          <a:lstStyle/>
          <a:p>
            <a:r>
              <a:rPr lang="ko-KR" altLang="en-US" dirty="0"/>
              <a:t>다이빙 수심 및 시간 입력</a:t>
            </a:r>
            <a:endParaRPr lang="en-US" altLang="ko-KR" dirty="0"/>
          </a:p>
          <a:p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아래 슬라이드를 통해 </a:t>
            </a:r>
            <a:r>
              <a:rPr lang="en-US" altLang="ko-KR" dirty="0"/>
              <a:t>Depth</a:t>
            </a:r>
            <a:r>
              <a:rPr lang="ko-KR" altLang="en-US" dirty="0"/>
              <a:t> 조절</a:t>
            </a:r>
            <a:endParaRPr lang="en-US" altLang="ko-KR" dirty="0"/>
          </a:p>
          <a:p>
            <a:r>
              <a:rPr lang="ko-KR" altLang="en-US" dirty="0"/>
              <a:t>드래그를 통해 시간 조절</a:t>
            </a:r>
            <a:endParaRPr lang="en-US" altLang="ko-KR" dirty="0"/>
          </a:p>
          <a:p>
            <a:r>
              <a:rPr lang="ko-KR" altLang="en-US" dirty="0"/>
              <a:t>개선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sz="1801" dirty="0"/>
              <a:t>1. </a:t>
            </a:r>
            <a:r>
              <a:rPr lang="ko-KR" altLang="en-US" sz="1801" dirty="0"/>
              <a:t>최대 수심과 평균 수심으로 세분화</a:t>
            </a:r>
            <a:br>
              <a:rPr lang="en-US" altLang="ko-KR" sz="1801" dirty="0"/>
            </a:br>
            <a:r>
              <a:rPr lang="en-US" altLang="ko-KR" sz="1801" dirty="0"/>
              <a:t>2. </a:t>
            </a:r>
            <a:r>
              <a:rPr lang="ko-KR" altLang="en-US" sz="1801" dirty="0"/>
              <a:t>입</a:t>
            </a:r>
            <a:r>
              <a:rPr lang="en-US" altLang="ko-KR" sz="1801" dirty="0"/>
              <a:t>/</a:t>
            </a:r>
            <a:r>
              <a:rPr lang="ko-KR" altLang="en-US" sz="1801" dirty="0"/>
              <a:t>출수 시간으로 세분화 하고 </a:t>
            </a:r>
            <a:br>
              <a:rPr lang="en-US" altLang="ko-KR" sz="1801" dirty="0"/>
            </a:br>
            <a:r>
              <a:rPr lang="en-US" altLang="ko-KR" sz="1801" dirty="0"/>
              <a:t>Dial</a:t>
            </a:r>
            <a:r>
              <a:rPr lang="ko-KR" altLang="en-US" sz="1801" dirty="0"/>
              <a:t>을 통해 입수 시간을 기준으로 출수 시간 계산</a:t>
            </a:r>
            <a:endParaRPr lang="en-US" altLang="ko-KR" dirty="0"/>
          </a:p>
        </p:txBody>
      </p:sp>
      <p:pic>
        <p:nvPicPr>
          <p:cNvPr id="5" name="그림 4" descr="텍스트, 모니터, 표지판이(가) 표시된 사진&#10;&#10;자동 생성된 설명">
            <a:extLst>
              <a:ext uri="{FF2B5EF4-FFF2-40B4-BE49-F238E27FC236}">
                <a16:creationId xmlns:a16="http://schemas.microsoft.com/office/drawing/2014/main" id="{5AAF28EB-8FBF-31DF-0C5F-EBCC57A33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7" y="2317531"/>
            <a:ext cx="1763172" cy="3624299"/>
          </a:xfrm>
          <a:prstGeom prst="rect">
            <a:avLst/>
          </a:prstGeom>
        </p:spPr>
      </p:pic>
      <p:pic>
        <p:nvPicPr>
          <p:cNvPr id="9" name="그림 8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D1D6FE06-3B6D-BEE8-F993-1B015CB83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26" y="2317531"/>
            <a:ext cx="1763172" cy="3624299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A7430EB-3FEB-32B8-5C33-E757ACA5D59E}"/>
              </a:ext>
            </a:extLst>
          </p:cNvPr>
          <p:cNvSpPr txBox="1">
            <a:spLocks/>
          </p:cNvSpPr>
          <p:nvPr/>
        </p:nvSpPr>
        <p:spPr>
          <a:xfrm>
            <a:off x="914406" y="1371605"/>
            <a:ext cx="7981950" cy="787401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수심 </a:t>
            </a:r>
            <a:r>
              <a:rPr lang="en-US" altLang="ko-KR" sz="3401" dirty="0"/>
              <a:t>&amp; </a:t>
            </a:r>
            <a:r>
              <a:rPr lang="ko-KR" altLang="en-US" sz="3401" dirty="0"/>
              <a:t>시간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</p:spTree>
    <p:extLst>
      <p:ext uri="{BB962C8B-B14F-4D97-AF65-F5344CB8AC3E}">
        <p14:creationId xmlns:p14="http://schemas.microsoft.com/office/powerpoint/2010/main" val="121990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4" y="2317531"/>
            <a:ext cx="5100507" cy="362429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웨이트 무게 및 수온 정보 입력</a:t>
            </a:r>
            <a:endParaRPr lang="en-US" altLang="ko-KR" dirty="0"/>
          </a:p>
          <a:p>
            <a:r>
              <a:rPr lang="ko-KR" altLang="en-US" dirty="0"/>
              <a:t>빈공간을 클릭하여 무게 추가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웨이트를 눌러 무게 감소</a:t>
            </a:r>
            <a:endParaRPr lang="en-US" altLang="ko-KR" dirty="0"/>
          </a:p>
          <a:p>
            <a:r>
              <a:rPr lang="ko-KR" altLang="en-US" dirty="0"/>
              <a:t>상류 온도</a:t>
            </a:r>
            <a:r>
              <a:rPr lang="en-US" altLang="ko-KR" dirty="0"/>
              <a:t>, </a:t>
            </a:r>
            <a:r>
              <a:rPr lang="ko-KR" altLang="en-US" dirty="0"/>
              <a:t>하류 온도 다이얼</a:t>
            </a:r>
            <a:r>
              <a:rPr lang="en-US" altLang="ko-KR" dirty="0"/>
              <a:t> </a:t>
            </a:r>
            <a:r>
              <a:rPr lang="ko-KR" altLang="en-US" dirty="0"/>
              <a:t>형태 입력</a:t>
            </a:r>
            <a:endParaRPr lang="en-US" altLang="ko-KR" dirty="0"/>
          </a:p>
          <a:p>
            <a:r>
              <a:rPr lang="ko-KR" altLang="en-US" dirty="0"/>
              <a:t>개선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sz="1801" dirty="0"/>
              <a:t>1. </a:t>
            </a:r>
            <a:r>
              <a:rPr lang="ko-KR" altLang="en-US" sz="1801" dirty="0"/>
              <a:t>상</a:t>
            </a:r>
            <a:r>
              <a:rPr lang="en-US" altLang="ko-KR" sz="1801" dirty="0"/>
              <a:t>/</a:t>
            </a:r>
            <a:r>
              <a:rPr lang="ko-KR" altLang="en-US" sz="1801" dirty="0"/>
              <a:t>하류 온도 에서</a:t>
            </a:r>
            <a:r>
              <a:rPr lang="en-US" altLang="ko-KR" sz="1801" dirty="0"/>
              <a:t> </a:t>
            </a:r>
            <a:r>
              <a:rPr lang="ko-KR" altLang="en-US" sz="1801" dirty="0"/>
              <a:t>최고</a:t>
            </a:r>
            <a:r>
              <a:rPr lang="en-US" altLang="ko-KR" sz="1801" dirty="0"/>
              <a:t>/</a:t>
            </a:r>
            <a:r>
              <a:rPr lang="ko-KR" altLang="en-US" sz="1801" dirty="0"/>
              <a:t>최저 온도로 수정</a:t>
            </a:r>
            <a:r>
              <a:rPr lang="en-US" altLang="ko-KR" sz="1801" dirty="0"/>
              <a:t>.</a:t>
            </a:r>
            <a:br>
              <a:rPr lang="en-US" altLang="ko-KR" sz="1801" dirty="0"/>
            </a:br>
            <a:r>
              <a:rPr lang="en-US" altLang="ko-KR" sz="1801" dirty="0"/>
              <a:t>2. </a:t>
            </a:r>
            <a:r>
              <a:rPr lang="ko-KR" altLang="en-US" sz="1801" dirty="0"/>
              <a:t>기온 설정 추가 필요</a:t>
            </a:r>
            <a:r>
              <a:rPr lang="en-US" altLang="ko-KR" sz="1801" dirty="0"/>
              <a:t>.</a:t>
            </a:r>
            <a:br>
              <a:rPr lang="en-US" altLang="ko-KR" sz="1801" dirty="0"/>
            </a:br>
            <a:r>
              <a:rPr lang="en-US" altLang="ko-KR" sz="1801" dirty="0"/>
              <a:t>3. </a:t>
            </a:r>
            <a:r>
              <a:rPr lang="ko-KR" altLang="en-US" sz="1801" dirty="0"/>
              <a:t>웨이트 무게 설정 수정 </a:t>
            </a:r>
            <a:r>
              <a:rPr lang="en-US" altLang="ko-KR" sz="1801" dirty="0"/>
              <a:t>: </a:t>
            </a:r>
            <a:r>
              <a:rPr lang="ko-KR" altLang="en-US" sz="1801" dirty="0"/>
              <a:t>다이얼 형태 입력</a:t>
            </a:r>
            <a:r>
              <a:rPr lang="en-US" altLang="ko-KR" sz="1801" dirty="0"/>
              <a:t>,</a:t>
            </a:r>
            <a:br>
              <a:rPr lang="en-US" altLang="ko-KR" sz="1801" dirty="0"/>
            </a:br>
            <a:r>
              <a:rPr lang="en-US" altLang="ko-KR" sz="1801" dirty="0"/>
              <a:t>Default </a:t>
            </a:r>
            <a:r>
              <a:rPr lang="ko-KR" altLang="en-US" sz="1801" dirty="0"/>
              <a:t>무게 상향 조정</a:t>
            </a:r>
            <a:r>
              <a:rPr lang="en-US" altLang="ko-KR" sz="1801" dirty="0"/>
              <a:t>(4kg → 6kg)</a:t>
            </a: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A7430EB-3FEB-32B8-5C33-E757ACA5D59E}"/>
              </a:ext>
            </a:extLst>
          </p:cNvPr>
          <p:cNvSpPr txBox="1">
            <a:spLocks/>
          </p:cNvSpPr>
          <p:nvPr/>
        </p:nvSpPr>
        <p:spPr>
          <a:xfrm>
            <a:off x="914406" y="1371605"/>
            <a:ext cx="7981950" cy="787401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웨이트 </a:t>
            </a:r>
            <a:r>
              <a:rPr lang="en-US" altLang="ko-KR" sz="3401" dirty="0"/>
              <a:t>&amp; </a:t>
            </a:r>
            <a:r>
              <a:rPr lang="ko-KR" altLang="en-US" sz="3401" dirty="0"/>
              <a:t>수온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DEA44-162B-4FA6-BCE4-64C93A78A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7531"/>
            <a:ext cx="1763172" cy="362429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E8AE01C-01A1-C602-E96E-E495F0CC9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67" y="2317531"/>
            <a:ext cx="1763172" cy="36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4" y="2317531"/>
            <a:ext cx="5100507" cy="3624299"/>
          </a:xfrm>
        </p:spPr>
        <p:txBody>
          <a:bodyPr>
            <a:normAutofit/>
          </a:bodyPr>
          <a:lstStyle/>
          <a:p>
            <a:r>
              <a:rPr lang="ko-KR" altLang="en-US" dirty="0"/>
              <a:t>시야 정보 입력</a:t>
            </a:r>
            <a:endParaRPr lang="en-US" altLang="ko-KR" dirty="0"/>
          </a:p>
          <a:p>
            <a:r>
              <a:rPr lang="ko-KR" altLang="en-US" dirty="0"/>
              <a:t>위 아래 슬라이드를 통해 파라미터 조절</a:t>
            </a:r>
            <a:endParaRPr lang="en-US" altLang="ko-KR" dirty="0"/>
          </a:p>
          <a:p>
            <a:r>
              <a:rPr lang="ko-KR" altLang="en-US" dirty="0"/>
              <a:t>직관적인 </a:t>
            </a:r>
            <a:r>
              <a:rPr lang="en-US" altLang="ko-KR" dirty="0"/>
              <a:t>UI</a:t>
            </a:r>
            <a:r>
              <a:rPr lang="ko-KR" altLang="en-US" dirty="0"/>
              <a:t>로 상당한 심미성</a:t>
            </a:r>
            <a:endParaRPr lang="en-US" altLang="ko-KR" dirty="0"/>
          </a:p>
          <a:p>
            <a:r>
              <a:rPr lang="ko-KR" altLang="en-US" dirty="0"/>
              <a:t>수트 종류 입력</a:t>
            </a:r>
            <a:endParaRPr lang="en-US" altLang="ko-KR" dirty="0"/>
          </a:p>
          <a:p>
            <a:r>
              <a:rPr lang="ko-KR" altLang="en-US" dirty="0"/>
              <a:t>개선 </a:t>
            </a:r>
            <a:r>
              <a:rPr lang="en-US" altLang="ko-KR" dirty="0"/>
              <a:t>: </a:t>
            </a:r>
            <a:r>
              <a:rPr lang="ko-KR" altLang="en-US" dirty="0"/>
              <a:t>수트 종류 간소화</a:t>
            </a:r>
            <a:r>
              <a:rPr lang="en-US" altLang="ko-KR" dirty="0"/>
              <a:t>(Wet/Dry/Other)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A7430EB-3FEB-32B8-5C33-E757ACA5D59E}"/>
              </a:ext>
            </a:extLst>
          </p:cNvPr>
          <p:cNvSpPr txBox="1">
            <a:spLocks/>
          </p:cNvSpPr>
          <p:nvPr/>
        </p:nvSpPr>
        <p:spPr>
          <a:xfrm>
            <a:off x="914406" y="1371605"/>
            <a:ext cx="7981950" cy="787401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시야 </a:t>
            </a:r>
            <a:r>
              <a:rPr lang="en-US" altLang="ko-KR" sz="3401" dirty="0"/>
              <a:t>&amp; </a:t>
            </a:r>
            <a:r>
              <a:rPr lang="ko-KR" altLang="en-US" sz="3401" dirty="0"/>
              <a:t>수트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pic>
        <p:nvPicPr>
          <p:cNvPr id="4" name="그림 3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4D0E44F2-6A57-5916-EDC4-A3512BCBC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97" y="2317531"/>
            <a:ext cx="1763172" cy="36242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33B163-E769-7760-BA05-06D98CDDB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53" y="2317531"/>
            <a:ext cx="1763172" cy="36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4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4" y="2317531"/>
            <a:ext cx="5100507" cy="3624299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해당 포인트에 대한 감상을 적을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RATINGS </a:t>
            </a:r>
            <a:r>
              <a:rPr lang="ko-KR" altLang="en-US" dirty="0"/>
              <a:t>슬라이드시 다이빙 포인트 평가</a:t>
            </a:r>
            <a:endParaRPr lang="en-US" altLang="ko-KR" dirty="0"/>
          </a:p>
          <a:p>
            <a:r>
              <a:rPr lang="ko-KR" altLang="en-US" dirty="0"/>
              <a:t>재미</a:t>
            </a:r>
            <a:r>
              <a:rPr lang="en-US" altLang="ko-KR" dirty="0"/>
              <a:t>, </a:t>
            </a:r>
            <a:r>
              <a:rPr lang="ko-KR" altLang="en-US" dirty="0"/>
              <a:t>깨끗했는지</a:t>
            </a:r>
            <a:r>
              <a:rPr lang="en-US" altLang="ko-KR" dirty="0"/>
              <a:t>, </a:t>
            </a:r>
            <a:r>
              <a:rPr lang="ko-KR" altLang="en-US" dirty="0" err="1"/>
              <a:t>관찰물</a:t>
            </a:r>
            <a:r>
              <a:rPr lang="ko-KR" altLang="en-US" dirty="0"/>
              <a:t> 평가</a:t>
            </a:r>
            <a:endParaRPr lang="en-US" altLang="ko-KR" dirty="0"/>
          </a:p>
          <a:p>
            <a:r>
              <a:rPr lang="ko-KR" altLang="en-US" dirty="0"/>
              <a:t>개선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sz="1900" dirty="0"/>
              <a:t>1. Plain Text</a:t>
            </a:r>
            <a:r>
              <a:rPr lang="ko-KR" altLang="en-US" sz="1900" dirty="0"/>
              <a:t>내 </a:t>
            </a:r>
            <a:r>
              <a:rPr lang="en-US" altLang="ko-KR" sz="1900" dirty="0"/>
              <a:t>Hint </a:t>
            </a:r>
            <a:r>
              <a:rPr lang="ko-KR" altLang="en-US" sz="1900" dirty="0"/>
              <a:t>구체화</a:t>
            </a:r>
            <a:r>
              <a:rPr lang="en-US" altLang="ko-KR" sz="1900" dirty="0"/>
              <a:t> : </a:t>
            </a:r>
            <a:br>
              <a:rPr lang="en-US" altLang="ko-KR" sz="1900" dirty="0"/>
            </a:br>
            <a:r>
              <a:rPr lang="en-US" altLang="ko-KR" sz="1900" dirty="0"/>
              <a:t>   - </a:t>
            </a:r>
            <a:r>
              <a:rPr lang="ko-KR" altLang="en-US" sz="1900" dirty="0"/>
              <a:t>다이빙 목적</a:t>
            </a:r>
            <a:br>
              <a:rPr lang="en-US" altLang="ko-KR" sz="1900" dirty="0"/>
            </a:br>
            <a:r>
              <a:rPr lang="en-US" altLang="ko-KR" sz="1900" dirty="0"/>
              <a:t>   - </a:t>
            </a:r>
            <a:r>
              <a:rPr lang="ko-KR" altLang="en-US" sz="1900" dirty="0" err="1"/>
              <a:t>관찰물</a:t>
            </a:r>
            <a:br>
              <a:rPr lang="en-US" altLang="ko-KR" sz="1900" dirty="0"/>
            </a:br>
            <a:r>
              <a:rPr lang="en-US" altLang="ko-KR" sz="1900" dirty="0"/>
              <a:t>   - </a:t>
            </a:r>
            <a:r>
              <a:rPr lang="ko-KR" altLang="en-US" sz="1900" dirty="0"/>
              <a:t>바람 정도 </a:t>
            </a:r>
            <a:r>
              <a:rPr lang="en-US" altLang="ko-KR" sz="1900" dirty="0"/>
              <a:t>/ </a:t>
            </a:r>
            <a:r>
              <a:rPr lang="ko-KR" altLang="en-US" sz="1900" dirty="0"/>
              <a:t>조류 세기 </a:t>
            </a:r>
            <a:r>
              <a:rPr lang="en-US" altLang="ko-KR" sz="1900" dirty="0"/>
              <a:t>/ </a:t>
            </a:r>
            <a:r>
              <a:rPr lang="ko-KR" altLang="en-US" sz="1900" dirty="0"/>
              <a:t>파고 수준</a:t>
            </a:r>
            <a:br>
              <a:rPr lang="en-US" altLang="ko-KR" sz="1900" dirty="0"/>
            </a:br>
            <a:r>
              <a:rPr lang="en-US" altLang="ko-KR" sz="1900" dirty="0"/>
              <a:t>   - </a:t>
            </a:r>
            <a:r>
              <a:rPr lang="ko-KR" altLang="en-US" sz="1900" dirty="0"/>
              <a:t>소감</a:t>
            </a:r>
            <a:br>
              <a:rPr lang="en-US" altLang="ko-KR" sz="1900" dirty="0"/>
            </a:br>
            <a:r>
              <a:rPr lang="en-US" altLang="ko-KR" sz="1900" dirty="0"/>
              <a:t>2. Point</a:t>
            </a:r>
            <a:r>
              <a:rPr lang="ko-KR" altLang="en-US" sz="1900" dirty="0"/>
              <a:t> </a:t>
            </a:r>
            <a:r>
              <a:rPr lang="en-US" altLang="ko-KR" sz="1900" dirty="0"/>
              <a:t>Map</a:t>
            </a:r>
            <a:r>
              <a:rPr lang="ko-KR" altLang="en-US" sz="1900" dirty="0"/>
              <a:t> 그리기 지원</a:t>
            </a:r>
            <a:r>
              <a:rPr lang="en-US" altLang="ko-KR" sz="1900" dirty="0"/>
              <a:t> : </a:t>
            </a:r>
            <a:br>
              <a:rPr lang="en-US" altLang="ko-KR" sz="1900" dirty="0"/>
            </a:br>
            <a:r>
              <a:rPr lang="ko-KR" altLang="en-US" sz="1900" dirty="0" err="1"/>
              <a:t>그림판</a:t>
            </a:r>
            <a:r>
              <a:rPr lang="ko-KR" altLang="en-US" sz="1900" dirty="0"/>
              <a:t> 같이 간단한 약도 그리기 기능</a:t>
            </a:r>
            <a:endParaRPr lang="en-US" altLang="ko-KR" sz="19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A7430EB-3FEB-32B8-5C33-E757ACA5D59E}"/>
              </a:ext>
            </a:extLst>
          </p:cNvPr>
          <p:cNvSpPr txBox="1">
            <a:spLocks/>
          </p:cNvSpPr>
          <p:nvPr/>
        </p:nvSpPr>
        <p:spPr>
          <a:xfrm>
            <a:off x="914406" y="1371605"/>
            <a:ext cx="7981950" cy="787401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메모 및 평가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78D8EF0-8D9B-A3A4-8B8C-B8F1E153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11" y="2317529"/>
            <a:ext cx="1763173" cy="3624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8D7F42-6B88-8AE0-F625-F76433FD6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69" y="2317530"/>
            <a:ext cx="1763173" cy="36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4" y="2317531"/>
            <a:ext cx="5100507" cy="3624299"/>
          </a:xfrm>
        </p:spPr>
        <p:txBody>
          <a:bodyPr>
            <a:normAutofit/>
          </a:bodyPr>
          <a:lstStyle/>
          <a:p>
            <a:r>
              <a:rPr lang="ko-KR" altLang="en-US" dirty="0"/>
              <a:t>해당 포인트에 대한 감상을 적을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페어 정보 입력을 위해선 로그인 필요</a:t>
            </a:r>
            <a:endParaRPr lang="en-US" altLang="ko-KR" dirty="0"/>
          </a:p>
          <a:p>
            <a:r>
              <a:rPr lang="ko-KR" altLang="en-US" dirty="0"/>
              <a:t>개선 </a:t>
            </a:r>
            <a:r>
              <a:rPr lang="en-US" altLang="ko-KR" dirty="0"/>
              <a:t>: </a:t>
            </a:r>
            <a:r>
              <a:rPr lang="ko-KR" altLang="en-US" dirty="0"/>
              <a:t>페어 정보는 이름 입력으로 간소화</a:t>
            </a: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A7430EB-3FEB-32B8-5C33-E757ACA5D59E}"/>
              </a:ext>
            </a:extLst>
          </p:cNvPr>
          <p:cNvSpPr txBox="1">
            <a:spLocks/>
          </p:cNvSpPr>
          <p:nvPr/>
        </p:nvSpPr>
        <p:spPr>
          <a:xfrm>
            <a:off x="914406" y="1371605"/>
            <a:ext cx="7981950" cy="787401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노트 </a:t>
            </a:r>
            <a:r>
              <a:rPr lang="en-US" altLang="ko-KR" sz="3401" dirty="0"/>
              <a:t>&amp; </a:t>
            </a:r>
            <a:r>
              <a:rPr lang="ko-KR" altLang="en-US" sz="3401" dirty="0"/>
              <a:t>페어 정보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05F85D1-EAC3-795A-2065-6FC0EF0D1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02" y="2317529"/>
            <a:ext cx="1763173" cy="36243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832FAEE-2358-618E-EA84-23855ADF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41" y="2318695"/>
            <a:ext cx="1763173" cy="36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38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6" y="2317531"/>
            <a:ext cx="5334000" cy="3624299"/>
          </a:xfrm>
        </p:spPr>
        <p:txBody>
          <a:bodyPr>
            <a:normAutofit/>
          </a:bodyPr>
          <a:lstStyle/>
          <a:p>
            <a:r>
              <a:rPr lang="ko-KR" altLang="en-US" dirty="0"/>
              <a:t>최종 종합 로그</a:t>
            </a:r>
            <a:endParaRPr lang="en-US" altLang="ko-KR" dirty="0"/>
          </a:p>
          <a:p>
            <a:r>
              <a:rPr lang="ko-KR" altLang="en-US" dirty="0"/>
              <a:t>각 항목을 눌러 수정 페이지로 이동 가능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우 상단 </a:t>
            </a:r>
            <a:r>
              <a:rPr lang="en-US" altLang="ko-KR" dirty="0"/>
              <a:t>V</a:t>
            </a:r>
            <a:r>
              <a:rPr lang="ko-KR" altLang="en-US" dirty="0"/>
              <a:t> 클릭으로 수정 완료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저장을 위해선 로그인 필요</a:t>
            </a:r>
            <a:endParaRPr lang="en-US" altLang="ko-KR" dirty="0"/>
          </a:p>
          <a:p>
            <a:r>
              <a:rPr lang="ko-KR" altLang="en-US" dirty="0"/>
              <a:t>저장 시 배경 화면 색이 바뀌며 홈으로 이동</a:t>
            </a: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A7430EB-3FEB-32B8-5C33-E757ACA5D59E}"/>
              </a:ext>
            </a:extLst>
          </p:cNvPr>
          <p:cNvSpPr txBox="1">
            <a:spLocks/>
          </p:cNvSpPr>
          <p:nvPr/>
        </p:nvSpPr>
        <p:spPr>
          <a:xfrm>
            <a:off x="914406" y="1371605"/>
            <a:ext cx="7981950" cy="787401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최종 로그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18C716-161D-0D7B-9AE7-3B6853F09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80" y="2385196"/>
            <a:ext cx="1385094" cy="2847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EA447A-B102-8BA7-1ED4-B32517923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45" y="2385197"/>
            <a:ext cx="1385094" cy="28471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706825-2F35-3EEC-DDB5-758F36283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10" y="2385197"/>
            <a:ext cx="1385095" cy="2847140"/>
          </a:xfrm>
          <a:prstGeom prst="rect">
            <a:avLst/>
          </a:prstGeom>
        </p:spPr>
      </p:pic>
      <p:pic>
        <p:nvPicPr>
          <p:cNvPr id="15" name="그림 14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764208AA-D77C-FE5B-5EFD-BC089C41C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976" y="2385197"/>
            <a:ext cx="1385095" cy="28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7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666B0-DA3D-9303-341F-D262BC00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8211"/>
            <a:ext cx="4692651" cy="933122"/>
          </a:xfrm>
        </p:spPr>
        <p:txBody>
          <a:bodyPr/>
          <a:lstStyle/>
          <a:p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계획 종합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AF0E5A-2513-67AB-0F6F-FA1584E5DA53}"/>
              </a:ext>
            </a:extLst>
          </p:cNvPr>
          <p:cNvSpPr/>
          <p:nvPr/>
        </p:nvSpPr>
        <p:spPr>
          <a:xfrm>
            <a:off x="5607726" y="1055511"/>
            <a:ext cx="1171490" cy="51628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 dirty="0">
                <a:solidFill>
                  <a:schemeClr val="tx1"/>
                </a:solidFill>
              </a:rPr>
              <a:t>Start</a:t>
            </a:r>
            <a:endParaRPr lang="ko-KR" altLang="en-US" sz="1801" dirty="0">
              <a:solidFill>
                <a:schemeClr val="tx1"/>
              </a:solidFill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92095A6-2186-6995-9491-4DCC4B21FDD3}"/>
              </a:ext>
            </a:extLst>
          </p:cNvPr>
          <p:cNvSpPr/>
          <p:nvPr/>
        </p:nvSpPr>
        <p:spPr>
          <a:xfrm>
            <a:off x="5430136" y="2554607"/>
            <a:ext cx="1526667" cy="70062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Log-in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B42DBD-F856-6035-8B76-955065A467E1}"/>
              </a:ext>
            </a:extLst>
          </p:cNvPr>
          <p:cNvSpPr/>
          <p:nvPr/>
        </p:nvSpPr>
        <p:spPr>
          <a:xfrm>
            <a:off x="5607726" y="1881253"/>
            <a:ext cx="1171490" cy="436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Home</a:t>
            </a:r>
            <a:endParaRPr lang="ko-KR" altLang="en-US" sz="1801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1790CC7-B72D-86CA-01C1-3C1A7EAEDD6A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6193469" y="1571790"/>
            <a:ext cx="0" cy="30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63476F6-65D3-12AE-D131-D2631BB9177F}"/>
              </a:ext>
            </a:extLst>
          </p:cNvPr>
          <p:cNvCxnSpPr>
            <a:stCxn id="5" idx="2"/>
            <a:endCxn id="4" idx="0"/>
          </p:cNvCxnSpPr>
          <p:nvPr/>
        </p:nvCxnSpPr>
        <p:spPr>
          <a:xfrm flipH="1">
            <a:off x="6193470" y="2317450"/>
            <a:ext cx="2" cy="23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BE8CB0-ECAA-D7A6-9614-D663AD540B6F}"/>
              </a:ext>
            </a:extLst>
          </p:cNvPr>
          <p:cNvSpPr/>
          <p:nvPr/>
        </p:nvSpPr>
        <p:spPr>
          <a:xfrm>
            <a:off x="3994825" y="2686817"/>
            <a:ext cx="1171490" cy="436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시작 번호 입력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F144EA-FD88-9447-52F3-C4CA657C516F}"/>
              </a:ext>
            </a:extLst>
          </p:cNvPr>
          <p:cNvCxnSpPr>
            <a:cxnSpLocks/>
            <a:stCxn id="4" idx="1"/>
            <a:endCxn id="25" idx="3"/>
          </p:cNvCxnSpPr>
          <p:nvPr/>
        </p:nvCxnSpPr>
        <p:spPr>
          <a:xfrm flipH="1">
            <a:off x="5166315" y="2904918"/>
            <a:ext cx="26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75B272-3844-1D0D-3BEB-EB3D31DECF37}"/>
              </a:ext>
            </a:extLst>
          </p:cNvPr>
          <p:cNvSpPr/>
          <p:nvPr/>
        </p:nvSpPr>
        <p:spPr>
          <a:xfrm>
            <a:off x="5607724" y="3503981"/>
            <a:ext cx="1171490" cy="436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다이빙 날짜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C23D081-81DC-F23F-B38E-5B3575803664}"/>
              </a:ext>
            </a:extLst>
          </p:cNvPr>
          <p:cNvCxnSpPr>
            <a:stCxn id="4" idx="2"/>
            <a:endCxn id="30" idx="0"/>
          </p:cNvCxnSpPr>
          <p:nvPr/>
        </p:nvCxnSpPr>
        <p:spPr>
          <a:xfrm>
            <a:off x="6193469" y="3255229"/>
            <a:ext cx="0" cy="24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0E41439-0221-DE24-66B9-05FBFE787DCD}"/>
              </a:ext>
            </a:extLst>
          </p:cNvPr>
          <p:cNvCxnSpPr>
            <a:cxnSpLocks/>
            <a:stCxn id="25" idx="2"/>
            <a:endCxn id="30" idx="1"/>
          </p:cNvCxnSpPr>
          <p:nvPr/>
        </p:nvCxnSpPr>
        <p:spPr>
          <a:xfrm rot="16200000" flipH="1">
            <a:off x="4794615" y="2908973"/>
            <a:ext cx="599064" cy="1027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4A5CF71-127A-DF82-C2AA-1D7790576FC9}"/>
              </a:ext>
            </a:extLst>
          </p:cNvPr>
          <p:cNvSpPr/>
          <p:nvPr/>
        </p:nvSpPr>
        <p:spPr>
          <a:xfrm>
            <a:off x="5607724" y="4278893"/>
            <a:ext cx="1171490" cy="436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다이빙 장소</a:t>
            </a: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799671A-F7C9-868D-626B-B44A2EC36FA3}"/>
              </a:ext>
            </a:extLst>
          </p:cNvPr>
          <p:cNvSpPr/>
          <p:nvPr/>
        </p:nvSpPr>
        <p:spPr>
          <a:xfrm>
            <a:off x="5430134" y="4982591"/>
            <a:ext cx="1526667" cy="70062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위치 존재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EDCE246-AAB5-E261-8E9B-438E821C8B88}"/>
              </a:ext>
            </a:extLst>
          </p:cNvPr>
          <p:cNvCxnSpPr>
            <a:cxnSpLocks/>
            <a:stCxn id="30" idx="2"/>
            <a:endCxn id="37" idx="0"/>
          </p:cNvCxnSpPr>
          <p:nvPr/>
        </p:nvCxnSpPr>
        <p:spPr>
          <a:xfrm>
            <a:off x="6193469" y="3940175"/>
            <a:ext cx="0" cy="338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5521A06-A7E8-1168-7FEE-628798BF17A6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 flipH="1">
            <a:off x="6193468" y="4715089"/>
            <a:ext cx="2" cy="26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6AE367-5356-C013-8E49-8DF4BC184915}"/>
              </a:ext>
            </a:extLst>
          </p:cNvPr>
          <p:cNvSpPr/>
          <p:nvPr/>
        </p:nvSpPr>
        <p:spPr>
          <a:xfrm>
            <a:off x="3994825" y="5114801"/>
            <a:ext cx="1171490" cy="436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Add location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9" name="그림 48" descr="지도이(가) 표시된 사진&#10;&#10;자동 생성된 설명">
            <a:extLst>
              <a:ext uri="{FF2B5EF4-FFF2-40B4-BE49-F238E27FC236}">
                <a16:creationId xmlns:a16="http://schemas.microsoft.com/office/drawing/2014/main" id="{45DC2B01-8BA1-EA55-B922-2EC61B2F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25" y="4715089"/>
            <a:ext cx="611339" cy="1256642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6F6823D-05A4-5FCF-3F16-68C395155B1B}"/>
              </a:ext>
            </a:extLst>
          </p:cNvPr>
          <p:cNvCxnSpPr>
            <a:cxnSpLocks/>
            <a:stCxn id="39" idx="1"/>
            <a:endCxn id="47" idx="3"/>
          </p:cNvCxnSpPr>
          <p:nvPr/>
        </p:nvCxnSpPr>
        <p:spPr>
          <a:xfrm flipH="1">
            <a:off x="5166315" y="5332902"/>
            <a:ext cx="263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2BC910-61CD-E3C2-2205-A28EF996B6DF}"/>
              </a:ext>
            </a:extLst>
          </p:cNvPr>
          <p:cNvSpPr/>
          <p:nvPr/>
        </p:nvSpPr>
        <p:spPr>
          <a:xfrm>
            <a:off x="5607724" y="5946725"/>
            <a:ext cx="1171490" cy="4362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다이빙 유형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9E9E0A-1DD5-00A3-1E06-586CAA4B5584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6193469" y="5667544"/>
            <a:ext cx="0" cy="27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BE0BE27-4EB1-DE1A-A993-C6A3CEF0D824}"/>
              </a:ext>
            </a:extLst>
          </p:cNvPr>
          <p:cNvSpPr/>
          <p:nvPr/>
        </p:nvSpPr>
        <p:spPr>
          <a:xfrm>
            <a:off x="8490577" y="4630739"/>
            <a:ext cx="1171490" cy="4362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수심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BCED76-DAEE-43B9-163F-E2BAAED05012}"/>
              </a:ext>
            </a:extLst>
          </p:cNvPr>
          <p:cNvSpPr/>
          <p:nvPr/>
        </p:nvSpPr>
        <p:spPr>
          <a:xfrm>
            <a:off x="7050330" y="3977010"/>
            <a:ext cx="1171490" cy="4362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시간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5A32A2B-D5BC-A19B-058C-47CF00FF4FFE}"/>
              </a:ext>
            </a:extLst>
          </p:cNvPr>
          <p:cNvSpPr/>
          <p:nvPr/>
        </p:nvSpPr>
        <p:spPr>
          <a:xfrm>
            <a:off x="8490577" y="3979179"/>
            <a:ext cx="1171490" cy="4362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탱크 선택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A190B9-CEC1-EEB1-092C-1A6589F7CB35}"/>
              </a:ext>
            </a:extLst>
          </p:cNvPr>
          <p:cNvSpPr/>
          <p:nvPr/>
        </p:nvSpPr>
        <p:spPr>
          <a:xfrm>
            <a:off x="8490577" y="5951930"/>
            <a:ext cx="1171490" cy="436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시야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D2A65A6-CB02-C6FF-42D7-9DB1A84595B8}"/>
              </a:ext>
            </a:extLst>
          </p:cNvPr>
          <p:cNvSpPr/>
          <p:nvPr/>
        </p:nvSpPr>
        <p:spPr>
          <a:xfrm>
            <a:off x="7050330" y="5946724"/>
            <a:ext cx="1171490" cy="436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입</a:t>
            </a:r>
            <a:r>
              <a:rPr lang="en-US" altLang="ko-KR" sz="1401" dirty="0">
                <a:solidFill>
                  <a:schemeClr val="tx1"/>
                </a:solidFill>
              </a:rPr>
              <a:t>/</a:t>
            </a:r>
            <a:r>
              <a:rPr lang="ko-KR" altLang="en-US" sz="1401" dirty="0">
                <a:solidFill>
                  <a:schemeClr val="tx1"/>
                </a:solidFill>
              </a:rPr>
              <a:t>출수 조건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1808C4E-5999-6C3C-3E0D-91C64BA21742}"/>
              </a:ext>
            </a:extLst>
          </p:cNvPr>
          <p:cNvSpPr/>
          <p:nvPr/>
        </p:nvSpPr>
        <p:spPr>
          <a:xfrm>
            <a:off x="7050330" y="4632674"/>
            <a:ext cx="1171490" cy="4362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웨이트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9347DEE-BBFA-8B37-A9AC-9BB5E5897A2E}"/>
              </a:ext>
            </a:extLst>
          </p:cNvPr>
          <p:cNvSpPr/>
          <p:nvPr/>
        </p:nvSpPr>
        <p:spPr>
          <a:xfrm>
            <a:off x="8490577" y="5289699"/>
            <a:ext cx="1171490" cy="4362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수온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45D8E02-394C-D245-BBC4-7DC72BB97B15}"/>
              </a:ext>
            </a:extLst>
          </p:cNvPr>
          <p:cNvSpPr/>
          <p:nvPr/>
        </p:nvSpPr>
        <p:spPr>
          <a:xfrm>
            <a:off x="9930823" y="4636880"/>
            <a:ext cx="1171490" cy="4362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메모 및 평가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7C9447A-D4DB-20ED-A918-86280331C43C}"/>
              </a:ext>
            </a:extLst>
          </p:cNvPr>
          <p:cNvCxnSpPr>
            <a:cxnSpLocks/>
            <a:stCxn id="55" idx="3"/>
            <a:endCxn id="62" idx="1"/>
          </p:cNvCxnSpPr>
          <p:nvPr/>
        </p:nvCxnSpPr>
        <p:spPr>
          <a:xfrm flipV="1">
            <a:off x="6779214" y="6164825"/>
            <a:ext cx="2711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8EC723D-EA72-92F7-1CA4-E5A729BE17CA}"/>
              </a:ext>
            </a:extLst>
          </p:cNvPr>
          <p:cNvSpPr/>
          <p:nvPr/>
        </p:nvSpPr>
        <p:spPr>
          <a:xfrm>
            <a:off x="7050330" y="5289699"/>
            <a:ext cx="1171490" cy="4362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수트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0D1804B-8113-E07E-2646-829BF02BF933}"/>
              </a:ext>
            </a:extLst>
          </p:cNvPr>
          <p:cNvCxnSpPr>
            <a:cxnSpLocks/>
            <a:stCxn id="62" idx="0"/>
            <a:endCxn id="79" idx="2"/>
          </p:cNvCxnSpPr>
          <p:nvPr/>
        </p:nvCxnSpPr>
        <p:spPr>
          <a:xfrm flipV="1">
            <a:off x="7636075" y="5725900"/>
            <a:ext cx="0" cy="2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A2741F1-FF05-2868-3794-A6A033BB740B}"/>
              </a:ext>
            </a:extLst>
          </p:cNvPr>
          <p:cNvCxnSpPr>
            <a:cxnSpLocks/>
            <a:stCxn id="79" idx="0"/>
            <a:endCxn id="63" idx="2"/>
          </p:cNvCxnSpPr>
          <p:nvPr/>
        </p:nvCxnSpPr>
        <p:spPr>
          <a:xfrm flipV="1">
            <a:off x="7636075" y="5068875"/>
            <a:ext cx="0" cy="2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EECDD4F-44AC-0778-8279-DABEFB1D44E1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flipV="1">
            <a:off x="7636075" y="4413211"/>
            <a:ext cx="0" cy="219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05B40B3-C569-4803-5E58-129762A3DC24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8221820" y="4195111"/>
            <a:ext cx="268757" cy="2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FE0B814-4179-AFDD-21C0-387958507B94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>
            <a:off x="9076322" y="4415380"/>
            <a:ext cx="0" cy="21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314E43-5DFA-BE87-3252-A45F1F56B5D4}"/>
              </a:ext>
            </a:extLst>
          </p:cNvPr>
          <p:cNvSpPr/>
          <p:nvPr/>
        </p:nvSpPr>
        <p:spPr>
          <a:xfrm>
            <a:off x="9930824" y="5948881"/>
            <a:ext cx="1171490" cy="436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조류 세기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3103443-AD92-D6B1-1F36-6A3C4371865E}"/>
              </a:ext>
            </a:extLst>
          </p:cNvPr>
          <p:cNvSpPr/>
          <p:nvPr/>
        </p:nvSpPr>
        <p:spPr>
          <a:xfrm>
            <a:off x="9930824" y="5289699"/>
            <a:ext cx="1171490" cy="436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tx1"/>
                </a:solidFill>
              </a:rPr>
              <a:t>파고 수준 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0A612CF-1F60-1F26-470F-9CBF87B31969}"/>
              </a:ext>
            </a:extLst>
          </p:cNvPr>
          <p:cNvCxnSpPr>
            <a:cxnSpLocks/>
            <a:stCxn id="58" idx="2"/>
            <a:endCxn id="64" idx="0"/>
          </p:cNvCxnSpPr>
          <p:nvPr/>
        </p:nvCxnSpPr>
        <p:spPr>
          <a:xfrm>
            <a:off x="9076322" y="5066940"/>
            <a:ext cx="0" cy="222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B062510-AAF1-E813-CB42-1B71641185C4}"/>
              </a:ext>
            </a:extLst>
          </p:cNvPr>
          <p:cNvCxnSpPr>
            <a:cxnSpLocks/>
            <a:stCxn id="64" idx="2"/>
            <a:endCxn id="61" idx="0"/>
          </p:cNvCxnSpPr>
          <p:nvPr/>
        </p:nvCxnSpPr>
        <p:spPr>
          <a:xfrm>
            <a:off x="9076322" y="5725900"/>
            <a:ext cx="0" cy="22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36E48FB0-0E79-0578-DF6D-F0758D81FF2F}"/>
              </a:ext>
            </a:extLst>
          </p:cNvPr>
          <p:cNvCxnSpPr>
            <a:cxnSpLocks/>
            <a:stCxn id="61" idx="3"/>
            <a:endCxn id="97" idx="1"/>
          </p:cNvCxnSpPr>
          <p:nvPr/>
        </p:nvCxnSpPr>
        <p:spPr>
          <a:xfrm flipV="1">
            <a:off x="9662067" y="6166982"/>
            <a:ext cx="268757" cy="3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1E127A3-7469-E2E1-8DF6-9E8A4C432741}"/>
              </a:ext>
            </a:extLst>
          </p:cNvPr>
          <p:cNvCxnSpPr>
            <a:cxnSpLocks/>
            <a:stCxn id="97" idx="0"/>
            <a:endCxn id="98" idx="2"/>
          </p:cNvCxnSpPr>
          <p:nvPr/>
        </p:nvCxnSpPr>
        <p:spPr>
          <a:xfrm flipV="1">
            <a:off x="10516569" y="5725900"/>
            <a:ext cx="0" cy="222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39CBE27-7358-4613-555A-3C7312A2ABF4}"/>
              </a:ext>
            </a:extLst>
          </p:cNvPr>
          <p:cNvCxnSpPr>
            <a:cxnSpLocks/>
            <a:stCxn id="98" idx="0"/>
            <a:endCxn id="65" idx="2"/>
          </p:cNvCxnSpPr>
          <p:nvPr/>
        </p:nvCxnSpPr>
        <p:spPr>
          <a:xfrm flipH="1" flipV="1">
            <a:off x="10516568" y="5073081"/>
            <a:ext cx="1" cy="21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B4A756C8-2596-62EB-6AEC-08C33EEC92BE}"/>
              </a:ext>
            </a:extLst>
          </p:cNvPr>
          <p:cNvCxnSpPr>
            <a:cxnSpLocks/>
            <a:stCxn id="47" idx="2"/>
            <a:endCxn id="55" idx="1"/>
          </p:cNvCxnSpPr>
          <p:nvPr/>
        </p:nvCxnSpPr>
        <p:spPr>
          <a:xfrm rot="16200000" flipH="1">
            <a:off x="4787235" y="5344337"/>
            <a:ext cx="613824" cy="1027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23BA30C-79E1-C355-3653-FB3173457E7D}"/>
              </a:ext>
            </a:extLst>
          </p:cNvPr>
          <p:cNvSpPr/>
          <p:nvPr/>
        </p:nvSpPr>
        <p:spPr>
          <a:xfrm>
            <a:off x="9930823" y="3828718"/>
            <a:ext cx="1171490" cy="51628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 dirty="0">
                <a:solidFill>
                  <a:schemeClr val="tx1"/>
                </a:solidFill>
              </a:rPr>
              <a:t>End</a:t>
            </a:r>
            <a:endParaRPr lang="ko-KR" altLang="en-US" sz="1801" dirty="0">
              <a:solidFill>
                <a:schemeClr val="tx1"/>
              </a:solidFill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12845BD-CE8C-3674-1862-C97CC4866616}"/>
              </a:ext>
            </a:extLst>
          </p:cNvPr>
          <p:cNvCxnSpPr>
            <a:cxnSpLocks/>
            <a:stCxn id="65" idx="0"/>
            <a:endCxn id="121" idx="2"/>
          </p:cNvCxnSpPr>
          <p:nvPr/>
        </p:nvCxnSpPr>
        <p:spPr>
          <a:xfrm flipV="1">
            <a:off x="10516568" y="4345001"/>
            <a:ext cx="0" cy="291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그림 125">
            <a:extLst>
              <a:ext uri="{FF2B5EF4-FFF2-40B4-BE49-F238E27FC236}">
                <a16:creationId xmlns:a16="http://schemas.microsoft.com/office/drawing/2014/main" id="{AA481ED3-11CA-196A-6ECC-9542D32E4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66" y="2293977"/>
            <a:ext cx="618690" cy="125664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91D45E3-13F7-FE79-E369-D91625DBA963}"/>
              </a:ext>
            </a:extLst>
          </p:cNvPr>
          <p:cNvSpPr txBox="1"/>
          <p:nvPr/>
        </p:nvSpPr>
        <p:spPr>
          <a:xfrm>
            <a:off x="6193467" y="3210325"/>
            <a:ext cx="33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</a:t>
            </a:r>
            <a:endParaRPr lang="ko-KR" altLang="en-US" sz="16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1600E89-46D2-2EEB-EAC1-E765DCC92BAE}"/>
              </a:ext>
            </a:extLst>
          </p:cNvPr>
          <p:cNvSpPr txBox="1"/>
          <p:nvPr/>
        </p:nvSpPr>
        <p:spPr>
          <a:xfrm>
            <a:off x="5166315" y="2583744"/>
            <a:ext cx="33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</a:t>
            </a:r>
            <a:endParaRPr lang="ko-KR" altLang="en-US" sz="16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A2AEFE0-15B9-5765-3E19-06182D2A6422}"/>
              </a:ext>
            </a:extLst>
          </p:cNvPr>
          <p:cNvSpPr txBox="1"/>
          <p:nvPr/>
        </p:nvSpPr>
        <p:spPr>
          <a:xfrm>
            <a:off x="6209281" y="5667035"/>
            <a:ext cx="33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</a:t>
            </a:r>
            <a:endParaRPr lang="ko-KR" altLang="en-US" sz="16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932F3C0-62BB-B7BE-FF57-E8602351ACAF}"/>
              </a:ext>
            </a:extLst>
          </p:cNvPr>
          <p:cNvSpPr txBox="1"/>
          <p:nvPr/>
        </p:nvSpPr>
        <p:spPr>
          <a:xfrm>
            <a:off x="5161377" y="5009042"/>
            <a:ext cx="33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CB6DCEE-7603-F576-729E-9A541256F9FB}"/>
              </a:ext>
            </a:extLst>
          </p:cNvPr>
          <p:cNvSpPr/>
          <p:nvPr/>
        </p:nvSpPr>
        <p:spPr>
          <a:xfrm>
            <a:off x="9996480" y="1109026"/>
            <a:ext cx="889642" cy="3459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rgbClr val="00B0F0"/>
                </a:solidFill>
              </a:rPr>
              <a:t>개선 대상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384F159-3EB9-171B-F645-5CF017B2C2AB}"/>
              </a:ext>
            </a:extLst>
          </p:cNvPr>
          <p:cNvSpPr/>
          <p:nvPr/>
        </p:nvSpPr>
        <p:spPr>
          <a:xfrm>
            <a:off x="9996476" y="1641865"/>
            <a:ext cx="889643" cy="345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rgbClr val="FF0000"/>
                </a:solidFill>
              </a:rPr>
              <a:t>신규 개발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DC60222-6098-E9FF-5ECB-8BB500033314}"/>
              </a:ext>
            </a:extLst>
          </p:cNvPr>
          <p:cNvSpPr/>
          <p:nvPr/>
        </p:nvSpPr>
        <p:spPr>
          <a:xfrm>
            <a:off x="9996476" y="2174706"/>
            <a:ext cx="889644" cy="345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유지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2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666B0-DA3D-9303-341F-D262BC00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8211"/>
            <a:ext cx="10363200" cy="933122"/>
          </a:xfrm>
        </p:spPr>
        <p:txBody>
          <a:bodyPr/>
          <a:lstStyle/>
          <a:p>
            <a:r>
              <a:rPr lang="en-US" altLang="ko-KR" dirty="0"/>
              <a:t>Change History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185FB314-2F96-D469-66C2-1A404EEF4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822610"/>
              </p:ext>
            </p:extLst>
          </p:nvPr>
        </p:nvGraphicFramePr>
        <p:xfrm>
          <a:off x="914400" y="211031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24165067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968178710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111918721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4151986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Editor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9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22.06.19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1.0.0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IW.Hwang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Initial Creation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04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28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98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666B0-DA3D-9303-341F-D262BC00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3EDC4-B7B9-65A1-21CD-0173ECDD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1.</a:t>
            </a:r>
            <a:r>
              <a:rPr lang="en-US" altLang="ko-KR" dirty="0"/>
              <a:t> v2.0.0 </a:t>
            </a:r>
            <a:r>
              <a:rPr lang="ko-KR" altLang="en-US" dirty="0"/>
              <a:t>개발 계획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2.</a:t>
            </a:r>
            <a:r>
              <a:rPr lang="en-US" altLang="ko-KR" dirty="0"/>
              <a:t> Dive Number </a:t>
            </a:r>
            <a:r>
              <a:rPr lang="ko-KR" altLang="en-US" dirty="0"/>
              <a:t>분석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3.</a:t>
            </a:r>
            <a:r>
              <a:rPr lang="en-US" altLang="ko-KR" dirty="0"/>
              <a:t> </a:t>
            </a:r>
            <a:r>
              <a:rPr lang="ko-KR" altLang="en-US" dirty="0"/>
              <a:t>개발 계획 종합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89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666B0-DA3D-9303-341F-D262BC00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스쿠버 </a:t>
            </a:r>
            <a:r>
              <a:rPr lang="ko-KR" altLang="en-US" dirty="0" err="1"/>
              <a:t>로그북</a:t>
            </a:r>
            <a:r>
              <a:rPr lang="ko-KR" altLang="en-US" dirty="0"/>
              <a:t> </a:t>
            </a:r>
            <a:r>
              <a:rPr lang="en-US" altLang="ko-KR" dirty="0"/>
              <a:t>v2.0.0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3EDC4-B7B9-65A1-21CD-0173ECDD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Dive Number </a:t>
            </a:r>
            <a:r>
              <a:rPr lang="ko-KR" altLang="en-US" dirty="0"/>
              <a:t>어플을 참고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https://divenumber.com/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Clone Coding </a:t>
            </a:r>
            <a:r>
              <a:rPr lang="ko-KR" altLang="en-US" dirty="0"/>
              <a:t>수행하며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  <a:endParaRPr lang="en-US" altLang="ko-KR" dirty="0"/>
          </a:p>
          <a:p>
            <a:r>
              <a:rPr lang="ko-KR" altLang="en-US" dirty="0"/>
              <a:t>필요한 기능을 추가하고 불필요 기능을 삭제하여 활용성</a:t>
            </a:r>
            <a:r>
              <a:rPr lang="en-US" altLang="ko-KR" dirty="0"/>
              <a:t>/</a:t>
            </a:r>
            <a:r>
              <a:rPr lang="ko-KR" altLang="en-US" dirty="0"/>
              <a:t>현지화 극대화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34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65C3D2-275D-A552-D3D4-E555B3E0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4" y="1371601"/>
            <a:ext cx="4622800" cy="13144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홈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599" y="103100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13415"/>
            <a:ext cx="5181600" cy="3088460"/>
          </a:xfrm>
        </p:spPr>
        <p:txBody>
          <a:bodyPr>
            <a:normAutofit/>
          </a:bodyPr>
          <a:lstStyle/>
          <a:p>
            <a:r>
              <a:rPr lang="ko-KR" altLang="en-US" dirty="0"/>
              <a:t>잠수</a:t>
            </a:r>
            <a:r>
              <a:rPr lang="en-US" altLang="ko-KR" dirty="0"/>
              <a:t>(DIVE)</a:t>
            </a:r>
            <a:r>
              <a:rPr lang="ko-KR" altLang="en-US" dirty="0"/>
              <a:t> 버튼 클릭 시 새로운 로그 생성</a:t>
            </a:r>
            <a:endParaRPr lang="en-US" altLang="ko-KR" dirty="0"/>
          </a:p>
          <a:p>
            <a:r>
              <a:rPr lang="ko-KR" altLang="en-US" dirty="0"/>
              <a:t>나의 목록 클릭 시 로그 리스트 출력</a:t>
            </a:r>
            <a:endParaRPr lang="en-US" altLang="ko-KR" dirty="0"/>
          </a:p>
          <a:p>
            <a:r>
              <a:rPr lang="ko-KR" altLang="en-US" dirty="0"/>
              <a:t>프로필 누르면 언어 및 단위 선택과</a:t>
            </a:r>
            <a:br>
              <a:rPr lang="en-US" altLang="ko-KR" dirty="0"/>
            </a:br>
            <a:r>
              <a:rPr lang="ko-KR" altLang="en-US" dirty="0"/>
              <a:t>시작 다이빙 수</a:t>
            </a:r>
            <a:r>
              <a:rPr lang="en-US" altLang="ko-KR" dirty="0"/>
              <a:t>(</a:t>
            </a:r>
            <a:r>
              <a:rPr lang="ko-KR" altLang="en-US" dirty="0"/>
              <a:t>깡 수</a:t>
            </a:r>
            <a:r>
              <a:rPr lang="en-US" altLang="ko-KR" dirty="0"/>
              <a:t>) </a:t>
            </a:r>
            <a:r>
              <a:rPr lang="ko-KR" altLang="en-US" dirty="0"/>
              <a:t>입력 가능</a:t>
            </a:r>
            <a:endParaRPr lang="en-US" altLang="ko-KR" dirty="0"/>
          </a:p>
          <a:p>
            <a:r>
              <a:rPr lang="ko-KR" altLang="en-US" dirty="0"/>
              <a:t>구글 로그인 시</a:t>
            </a:r>
            <a:r>
              <a:rPr lang="en-US" altLang="ko-KR" dirty="0"/>
              <a:t>  </a:t>
            </a:r>
            <a:r>
              <a:rPr lang="ko-KR" altLang="en-US" dirty="0"/>
              <a:t>구글 프로필 </a:t>
            </a:r>
            <a:r>
              <a:rPr lang="en-US" altLang="ko-KR" dirty="0"/>
              <a:t>Parsing</a:t>
            </a:r>
          </a:p>
          <a:p>
            <a:r>
              <a:rPr lang="ko-KR" altLang="en-US" dirty="0"/>
              <a:t>다이빙 로그 </a:t>
            </a:r>
            <a:r>
              <a:rPr lang="en-US" altLang="ko-KR" dirty="0"/>
              <a:t>csv</a:t>
            </a:r>
            <a:r>
              <a:rPr lang="ko-KR" altLang="en-US" dirty="0"/>
              <a:t>로 </a:t>
            </a:r>
            <a:r>
              <a:rPr lang="en-US" altLang="ko-KR" dirty="0"/>
              <a:t>export </a:t>
            </a:r>
            <a:r>
              <a:rPr lang="ko-KR" altLang="en-US" dirty="0"/>
              <a:t>가능</a:t>
            </a:r>
            <a:endParaRPr lang="en-US" altLang="ko-KR" dirty="0"/>
          </a:p>
        </p:txBody>
      </p:sp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E9C9FC83-F0FA-BA0D-58E1-F0C06F75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3" y="564313"/>
            <a:ext cx="1393632" cy="2858732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7D14901A-A15A-5F71-F7C8-1941204A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141" y="564312"/>
            <a:ext cx="1393630" cy="28646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AECB06A-4840-34FD-A1C0-D505D345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01" y="564318"/>
            <a:ext cx="1393630" cy="28646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660564-8B3E-F28D-5907-7DD6D4C51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141" y="3595500"/>
            <a:ext cx="1393630" cy="2864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43B936-AF95-C287-45D6-40B881531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7" y="3595500"/>
            <a:ext cx="1393630" cy="2864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C56DAF-D116-6619-DE39-EBA5E1EF8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01" y="3595500"/>
            <a:ext cx="1393630" cy="28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5C3D2-275D-A552-D3D4-E555B3E0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4" y="1371601"/>
            <a:ext cx="4953001" cy="13144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잠수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853369"/>
            <a:ext cx="4814252" cy="3088460"/>
          </a:xfrm>
        </p:spPr>
        <p:txBody>
          <a:bodyPr>
            <a:normAutofit/>
          </a:bodyPr>
          <a:lstStyle/>
          <a:p>
            <a:r>
              <a:rPr lang="ko-KR" altLang="en-US" dirty="0"/>
              <a:t>잠수 클릭 시 나오는 화면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로그인 하지 않을 시 입력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지금까지 다이빙 횟수 입력</a:t>
            </a:r>
            <a:endParaRPr lang="en-US" altLang="ko-KR" dirty="0"/>
          </a:p>
          <a:p>
            <a:r>
              <a:rPr lang="ko-KR" altLang="en-US" dirty="0"/>
              <a:t>깡 수를 유지할 수 있도록 하는 기능</a:t>
            </a:r>
            <a:endParaRPr lang="en-US" altLang="ko-KR" dirty="0"/>
          </a:p>
          <a:p>
            <a:r>
              <a:rPr lang="ko-KR" altLang="en-US" dirty="0"/>
              <a:t>숫자 입력 후 </a:t>
            </a:r>
            <a:r>
              <a:rPr lang="en-US" altLang="ko-KR" dirty="0"/>
              <a:t>OK</a:t>
            </a:r>
            <a:r>
              <a:rPr lang="ko-KR" altLang="en-US" dirty="0"/>
              <a:t> 입력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CA4F0B-6FFD-3422-0FD9-7032FC33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2283219"/>
            <a:ext cx="1779865" cy="36586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E71696-0948-0F45-4702-45B98E81E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69" y="2283219"/>
            <a:ext cx="1779865" cy="36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3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5C3D2-275D-A552-D3D4-E555B3E0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6"/>
            <a:ext cx="7687733" cy="732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다이빙 번호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317531"/>
            <a:ext cx="4814252" cy="3624299"/>
          </a:xfrm>
        </p:spPr>
        <p:txBody>
          <a:bodyPr>
            <a:normAutofit/>
          </a:bodyPr>
          <a:lstStyle/>
          <a:p>
            <a:r>
              <a:rPr lang="ko-KR" altLang="en-US" dirty="0"/>
              <a:t>다이빙 번호 입력 후</a:t>
            </a:r>
            <a:r>
              <a:rPr lang="en-US" altLang="ko-KR" dirty="0"/>
              <a:t> </a:t>
            </a:r>
            <a:r>
              <a:rPr lang="ko-KR" altLang="en-US" dirty="0"/>
              <a:t>정보 입력 시작</a:t>
            </a:r>
            <a:endParaRPr lang="en-US" altLang="ko-KR" dirty="0"/>
          </a:p>
          <a:p>
            <a:r>
              <a:rPr lang="en-US" altLang="ko-KR" dirty="0"/>
              <a:t>Activity</a:t>
            </a:r>
            <a:r>
              <a:rPr lang="ko-KR" altLang="en-US" dirty="0"/>
              <a:t> 전환 </a:t>
            </a:r>
            <a:r>
              <a:rPr lang="en-US" altLang="ko-KR" dirty="0"/>
              <a:t>Animation </a:t>
            </a:r>
            <a:r>
              <a:rPr lang="ko-KR" altLang="en-US" dirty="0"/>
              <a:t>존재</a:t>
            </a:r>
            <a:endParaRPr lang="en-US" altLang="ko-KR" dirty="0"/>
          </a:p>
          <a:p>
            <a:r>
              <a:rPr lang="en-US" altLang="ko-KR" dirty="0"/>
              <a:t>Permission Request</a:t>
            </a:r>
            <a:br>
              <a:rPr lang="en-US" altLang="ko-KR" dirty="0"/>
            </a:br>
            <a:r>
              <a:rPr lang="en-US" altLang="ko-KR" dirty="0"/>
              <a:t>(Location, Storage, Call)</a:t>
            </a:r>
          </a:p>
          <a:p>
            <a:r>
              <a:rPr lang="ko-KR" altLang="en-US" dirty="0"/>
              <a:t>다이빙 날짜 입력</a:t>
            </a:r>
            <a:endParaRPr lang="en-US" altLang="ko-KR" dirty="0"/>
          </a:p>
          <a:p>
            <a:r>
              <a:rPr lang="ko-KR" altLang="en-US" dirty="0"/>
              <a:t>달력 </a:t>
            </a:r>
            <a:r>
              <a:rPr lang="en-US" altLang="ko-KR" dirty="0"/>
              <a:t>popup window</a:t>
            </a:r>
            <a:r>
              <a:rPr lang="ko-KR" altLang="en-US" dirty="0"/>
              <a:t>가 아닌</a:t>
            </a:r>
            <a:br>
              <a:rPr lang="en-US" altLang="ko-KR" dirty="0"/>
            </a:br>
            <a:r>
              <a:rPr lang="en-US" altLang="ko-KR" dirty="0"/>
              <a:t>Dial </a:t>
            </a:r>
            <a:r>
              <a:rPr lang="ko-KR" altLang="en-US" dirty="0"/>
              <a:t>형태 입력으로 심미적 효과</a:t>
            </a:r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F1F4A2-FE1B-9932-3A87-29DD108E5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395" y="2177738"/>
            <a:ext cx="1940322" cy="39884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8753CD-38CB-284E-E618-F0CAFCB9E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253" y="2177738"/>
            <a:ext cx="1940322" cy="3988441"/>
          </a:xfrm>
          <a:prstGeom prst="rect">
            <a:avLst/>
          </a:prstGeom>
        </p:spPr>
      </p:pic>
      <p:pic>
        <p:nvPicPr>
          <p:cNvPr id="6" name="그림 5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2F866058-64C6-B9DE-1A7F-AA0325E0E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32" y="2167217"/>
            <a:ext cx="1940322" cy="398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8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5C3D2-275D-A552-D3D4-E555B3E0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4" y="1371601"/>
            <a:ext cx="6273801" cy="13144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다이빙 장소</a:t>
            </a:r>
            <a:r>
              <a:rPr lang="en-US" altLang="ko-KR" sz="3401" dirty="0"/>
              <a:t>)</a:t>
            </a:r>
            <a:endParaRPr lang="ko-KR" altLang="en-US" sz="3401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317531"/>
            <a:ext cx="4814252" cy="3624299"/>
          </a:xfrm>
        </p:spPr>
        <p:txBody>
          <a:bodyPr>
            <a:normAutofit/>
          </a:bodyPr>
          <a:lstStyle/>
          <a:p>
            <a:r>
              <a:rPr lang="en-US" altLang="ko-KR" dirty="0"/>
              <a:t>Activity</a:t>
            </a:r>
            <a:r>
              <a:rPr lang="ko-KR" altLang="en-US" dirty="0"/>
              <a:t> 전환 </a:t>
            </a:r>
            <a:r>
              <a:rPr lang="en-US" altLang="ko-KR" dirty="0"/>
              <a:t>Animation(Slide)</a:t>
            </a:r>
          </a:p>
          <a:p>
            <a:r>
              <a:rPr lang="ko-KR" altLang="en-US" dirty="0"/>
              <a:t>다이빙 장소 선택</a:t>
            </a:r>
            <a:r>
              <a:rPr lang="en-US" altLang="ko-KR" dirty="0"/>
              <a:t>(Google Map API)</a:t>
            </a:r>
          </a:p>
          <a:p>
            <a:r>
              <a:rPr lang="en-US" altLang="ko-KR" dirty="0"/>
              <a:t>Current Location Button &amp;</a:t>
            </a:r>
            <a:br>
              <a:rPr lang="en-US" altLang="ko-KR" dirty="0"/>
            </a:br>
            <a:r>
              <a:rPr lang="en-US" altLang="ko-KR" dirty="0"/>
              <a:t>Satellite/Normal Map Toggle Button</a:t>
            </a: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9ABFD4D0-56D6-E3BB-6691-AF9E60DC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504" y="2317534"/>
            <a:ext cx="1763172" cy="3624300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493914D-8EE2-F411-96EF-CAC990E4B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44" y="2317531"/>
            <a:ext cx="1763172" cy="3624299"/>
          </a:xfrm>
          <a:prstGeom prst="rect">
            <a:avLst/>
          </a:prstGeom>
        </p:spPr>
      </p:pic>
      <p:pic>
        <p:nvPicPr>
          <p:cNvPr id="4" name="그림 3" descr="텍스트, 전자기기, 파란색, 디스플레이이(가) 표시된 사진&#10;&#10;자동 생성된 설명">
            <a:extLst>
              <a:ext uri="{FF2B5EF4-FFF2-40B4-BE49-F238E27FC236}">
                <a16:creationId xmlns:a16="http://schemas.microsoft.com/office/drawing/2014/main" id="{5CB8CCE1-5F18-CD0F-4CC8-E0C0D022E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68" y="2317529"/>
            <a:ext cx="1763173" cy="36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2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5C3D2-275D-A552-D3D4-E555B3E0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5" y="1371605"/>
            <a:ext cx="7981950" cy="7874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다이빙 장소 </a:t>
            </a:r>
            <a:r>
              <a:rPr lang="en-US" altLang="ko-KR" sz="3401" dirty="0"/>
              <a:t>cont.)</a:t>
            </a:r>
            <a:endParaRPr lang="ko-KR" altLang="en-US" sz="3401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317531"/>
            <a:ext cx="4814252" cy="3624299"/>
          </a:xfrm>
        </p:spPr>
        <p:txBody>
          <a:bodyPr>
            <a:normAutofit/>
          </a:bodyPr>
          <a:lstStyle/>
          <a:p>
            <a:r>
              <a:rPr lang="ko-KR" altLang="en-US" dirty="0"/>
              <a:t>다이빙 포인트 검색 기능</a:t>
            </a:r>
            <a:r>
              <a:rPr lang="en-US" altLang="ko-KR" dirty="0"/>
              <a:t>(</a:t>
            </a:r>
            <a:r>
              <a:rPr lang="ko-KR" altLang="en-US" dirty="0"/>
              <a:t>하단 슬라이드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현재 위치에서 가장 가까운 포인트를 최상단으로 추천</a:t>
            </a:r>
            <a:endParaRPr lang="en-US" altLang="ko-KR" dirty="0"/>
          </a:p>
          <a:p>
            <a:r>
              <a:rPr lang="ko-KR" altLang="en-US" dirty="0"/>
              <a:t>유명 다이빙 포인트 </a:t>
            </a:r>
            <a:r>
              <a:rPr lang="en-US" altLang="ko-KR" dirty="0"/>
              <a:t>DB</a:t>
            </a:r>
            <a:r>
              <a:rPr lang="ko-KR" altLang="en-US" dirty="0"/>
              <a:t> 존재</a:t>
            </a:r>
            <a:endParaRPr lang="en-US" altLang="ko-KR" dirty="0"/>
          </a:p>
          <a:p>
            <a:r>
              <a:rPr lang="en-US" altLang="ko-KR" dirty="0"/>
              <a:t>Picker</a:t>
            </a:r>
            <a:r>
              <a:rPr lang="ko-KR" altLang="en-US" dirty="0"/>
              <a:t>를 통해 다이빙 위치 선택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를 눌러 다음 단계로 진행 가능</a:t>
            </a:r>
            <a:endParaRPr lang="en-US" altLang="ko-KR" dirty="0"/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F2726D96-FD46-1D00-0DA7-6D4778B54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4" y="2317528"/>
            <a:ext cx="1763172" cy="3624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91209C-BBE1-5DE9-0993-5815BC664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38" y="2317528"/>
            <a:ext cx="1763172" cy="3624299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82B97ABB-46C2-C8AD-8E56-0C28DD98A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52" y="2317528"/>
            <a:ext cx="1763172" cy="36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4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5C3D2-275D-A552-D3D4-E555B3E0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5" y="1371605"/>
            <a:ext cx="7981950" cy="7874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401" dirty="0"/>
              <a:t>Dive Number</a:t>
            </a:r>
            <a:r>
              <a:rPr lang="ko-KR" altLang="en-US" sz="3401" dirty="0"/>
              <a:t> 분석</a:t>
            </a:r>
            <a:r>
              <a:rPr lang="en-US" altLang="ko-KR" sz="3401" dirty="0"/>
              <a:t>(</a:t>
            </a:r>
            <a:r>
              <a:rPr lang="ko-KR" altLang="en-US" sz="3401" dirty="0"/>
              <a:t>다이빙 장소 </a:t>
            </a:r>
            <a:r>
              <a:rPr lang="en-US" altLang="ko-KR" sz="3401" dirty="0"/>
              <a:t>cont.)</a:t>
            </a:r>
            <a:endParaRPr lang="ko-KR" altLang="en-US" sz="3401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24C542-A4DA-3830-87BD-B4231756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17531"/>
            <a:ext cx="5548949" cy="3624299"/>
          </a:xfrm>
        </p:spPr>
        <p:txBody>
          <a:bodyPr>
            <a:normAutofit/>
          </a:bodyPr>
          <a:lstStyle/>
          <a:p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location</a:t>
            </a:r>
            <a:r>
              <a:rPr lang="ko-KR" altLang="en-US" dirty="0"/>
              <a:t> 선택 시 신규 포인트 생성 가능</a:t>
            </a:r>
            <a:endParaRPr lang="en-US" altLang="ko-KR" dirty="0"/>
          </a:p>
          <a:p>
            <a:r>
              <a:rPr lang="en-US" altLang="ko-KR" dirty="0"/>
              <a:t>Picker</a:t>
            </a:r>
            <a:r>
              <a:rPr lang="ko-KR" altLang="en-US" dirty="0"/>
              <a:t>는 중앙 고정</a:t>
            </a:r>
            <a:endParaRPr lang="en-US" altLang="ko-KR" dirty="0"/>
          </a:p>
          <a:p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/>
              <a:t>경도 및 주소 출력</a:t>
            </a:r>
            <a:endParaRPr lang="en-US" altLang="ko-KR" dirty="0"/>
          </a:p>
          <a:p>
            <a:r>
              <a:rPr lang="ko-KR" altLang="en-US" dirty="0"/>
              <a:t>이름을 입력하고</a:t>
            </a:r>
            <a:r>
              <a:rPr lang="en-US" altLang="ko-KR" dirty="0"/>
              <a:t>, Accept</a:t>
            </a:r>
            <a:r>
              <a:rPr lang="ko-KR" altLang="en-US" dirty="0"/>
              <a:t>를 눌러</a:t>
            </a:r>
            <a:br>
              <a:rPr lang="en-US" altLang="ko-KR" dirty="0"/>
            </a:br>
            <a:r>
              <a:rPr lang="ko-KR" altLang="en-US" dirty="0"/>
              <a:t>신규 다이빙 포인트 생성</a:t>
            </a:r>
            <a:endParaRPr lang="en-US" altLang="ko-KR" dirty="0"/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3F3283BC-17C5-DC31-FE27-07E1246B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49" y="2317531"/>
            <a:ext cx="1763172" cy="3624299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8DB1BCEE-C13D-AB76-83A4-A5C01EA9E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84" y="2317531"/>
            <a:ext cx="1763172" cy="36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722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181634"/>
      </a:dk2>
      <a:lt2>
        <a:srgbClr val="F0F0F3"/>
      </a:lt2>
      <a:accent1>
        <a:srgbClr val="A9A31E"/>
      </a:accent1>
      <a:accent2>
        <a:srgbClr val="D57E17"/>
      </a:accent2>
      <a:accent3>
        <a:srgbClr val="E74129"/>
      </a:accent3>
      <a:accent4>
        <a:srgbClr val="D5174F"/>
      </a:accent4>
      <a:accent5>
        <a:srgbClr val="E729B0"/>
      </a:accent5>
      <a:accent6>
        <a:srgbClr val="BD17D5"/>
      </a:accent6>
      <a:hlink>
        <a:srgbClr val="555AC6"/>
      </a:hlink>
      <a:folHlink>
        <a:srgbClr val="7F7F7F"/>
      </a:folHlink>
    </a:clrScheme>
    <a:fontScheme name="grandview display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766</Words>
  <Application>Microsoft Office PowerPoint</Application>
  <PresentationFormat>와이드스크린</PresentationFormat>
  <Paragraphs>124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Microsoft GothicNeo</vt:lpstr>
      <vt:lpstr>Microsoft GothicNeo Light</vt:lpstr>
      <vt:lpstr>Arial</vt:lpstr>
      <vt:lpstr>DashVTI</vt:lpstr>
      <vt:lpstr>Scuba Logbook v2.0.0</vt:lpstr>
      <vt:lpstr>개요</vt:lpstr>
      <vt:lpstr>스쿠버 로그북 v2.0.0 개발 계획</vt:lpstr>
      <vt:lpstr>Dive Number 분석(홈)</vt:lpstr>
      <vt:lpstr>Dive Number 분석(잠수)</vt:lpstr>
      <vt:lpstr>Dive Number 분석(다이빙 번호)</vt:lpstr>
      <vt:lpstr>Dive Number 분석(다이빙 장소)</vt:lpstr>
      <vt:lpstr>Dive Number 분석(다이빙 장소 cont.)</vt:lpstr>
      <vt:lpstr>Dive Number 분석(다이빙 장소 cont.)</vt:lpstr>
      <vt:lpstr>Dive Number 분석(다이빙 유형)</vt:lpstr>
      <vt:lpstr>Dive Number 분석(탱크 선택)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 계획 종합</vt:lpstr>
      <vt:lpstr>Change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Scuba Logbook v2.0.0</dc:title>
  <dc:creator>황인욱</dc:creator>
  <cp:lastModifiedBy>황인욱</cp:lastModifiedBy>
  <cp:revision>203</cp:revision>
  <dcterms:created xsi:type="dcterms:W3CDTF">2022-06-09T12:04:46Z</dcterms:created>
  <dcterms:modified xsi:type="dcterms:W3CDTF">2022-06-18T15:40:57Z</dcterms:modified>
</cp:coreProperties>
</file>